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2" r:id="rId5"/>
    <p:sldId id="265" r:id="rId6"/>
    <p:sldId id="264" r:id="rId7"/>
    <p:sldId id="266" r:id="rId8"/>
    <p:sldId id="267" r:id="rId9"/>
    <p:sldId id="261" r:id="rId10"/>
    <p:sldId id="263" r:id="rId11"/>
    <p:sldId id="268" r:id="rId12"/>
    <p:sldId id="269" r:id="rId13"/>
    <p:sldId id="270" r:id="rId14"/>
    <p:sldId id="271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190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7864C2-9C4E-4535-9BF9-374C70255AA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1;&#1095;&#1080;&#1090;&#1077;&#1083;&#1100;\Desktop\&#1085;&#1072;%20&#1092;&#1077;&#1089;&#1090;&#1080;&#1074;&#1072;&#1083;&#1100;\&#1055;&#1088;&#1080;&#1083;&#1086;&#1078;&#1077;&#1085;&#1080;&#1103;\&#1055;&#1088;&#1080;&#1083;&#1086;&#1078;&#1077;&#1085;&#1080;&#1077;%2010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1;&#1095;&#1080;&#1090;&#1077;&#1083;&#1100;\Desktop\&#1085;&#1072;%20&#1092;&#1077;&#1089;&#1090;&#1080;&#1074;&#1072;&#1083;&#1100;\&#1055;&#1088;&#1080;&#1083;&#1086;&#1078;&#1077;&#1085;&#1080;&#1103;\&#1055;&#1088;&#1080;&#1083;&#1086;&#1078;&#1077;&#1085;&#1080;&#1077;%204%20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3288432"/>
            <a:ext cx="4139952" cy="3569568"/>
          </a:xfr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встреча   в «литературной гостиной» </a:t>
            </a:r>
            <a:b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 теме «В войну и музы не смолкали»</a:t>
            </a:r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endParaRPr lang="ru-RU" sz="3200" b="1" spc="50" dirty="0">
              <a:ln w="1143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на фестиваль\Приложения\Приложение 9\152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4407954" cy="5877272"/>
          </a:xfrm>
          <a:prstGeom prst="rect">
            <a:avLst/>
          </a:prstGeom>
          <a:noFill/>
        </p:spPr>
      </p:pic>
      <p:pic>
        <p:nvPicPr>
          <p:cNvPr id="2050" name="Picture 2" descr="C:\Users\учитель\Desktop\на фестиваль\Приложения\Приложение 9\36991566_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78" y="836712"/>
            <a:ext cx="7786149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87824" y="0"/>
            <a:ext cx="283923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Ольга Лепешинская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(1916-2008 гг.)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2" name="Picture 4" descr="C:\Users\учитель\Desktop\на фестиваль\Приложения\Приложение 9\OlgaLepeshinsk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4998957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Бесплатно скачать электронные книги. Литература. Книги без 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620688"/>
            <a:ext cx="4824317" cy="5810622"/>
          </a:xfrm>
          <a:prstGeom prst="rect">
            <a:avLst/>
          </a:prstGeom>
          <a:noFill/>
        </p:spPr>
      </p:pic>
      <p:pic>
        <p:nvPicPr>
          <p:cNvPr id="36866" name="Picture 2" descr="C:\Users\учитель\Desktop\на фестиваль\Приложения\Приложение 6\Kolomna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48"/>
            <a:ext cx="626469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296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Подвиг жителей Коломны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7890" name="Picture 2" descr="C:\Users\учитель\Desktop\на фестиваль\Приложения\Приложение 6\1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471622" cy="4976217"/>
          </a:xfrm>
          <a:prstGeom prst="rect">
            <a:avLst/>
          </a:prstGeom>
          <a:noFill/>
        </p:spPr>
      </p:pic>
      <p:pic>
        <p:nvPicPr>
          <p:cNvPr id="37891" name="Picture 3" descr="C:\Users\учитель\Desktop\на фестиваль\Приложения\Приложение 6\02.jpg_1276691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7956376" cy="5580514"/>
          </a:xfrm>
          <a:prstGeom prst="rect">
            <a:avLst/>
          </a:prstGeom>
          <a:noFill/>
        </p:spPr>
      </p:pic>
      <p:pic>
        <p:nvPicPr>
          <p:cNvPr id="37892" name="Picture 4" descr="C:\Users\учитель\Desktop\на фестиваль\Приложения\Приложение 6\598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8309854" cy="5737125"/>
          </a:xfrm>
          <a:prstGeom prst="rect">
            <a:avLst/>
          </a:prstGeom>
          <a:noFill/>
        </p:spPr>
      </p:pic>
      <p:pic>
        <p:nvPicPr>
          <p:cNvPr id="37893" name="Picture 5" descr="C:\Users\учитель\Desktop\на фестиваль\Приложения\Приложение 6\ф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764704"/>
            <a:ext cx="8496944" cy="576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арламентская газ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764499" cy="61926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1196752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В человеке всё должно быть прекрасно: и лицо, и одежда, и душа, и мысли…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pPr algn="r"/>
            <a:r>
              <a:rPr lang="ru-RU" sz="2800" dirty="0" smtClean="0">
                <a:latin typeface="Monotype Corsiva" pitchFamily="66" charset="0"/>
              </a:rPr>
              <a:t>А.П. Чехов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учитель\Desktop\на фестиваль\Приложения\Приложение 13\Фотоматериал литературной гостиной\DSC_0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92696"/>
            <a:ext cx="3912435" cy="58686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3633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Ученические театральные постановки по  рассказам А. П. Чехова</a:t>
            </a:r>
            <a:endParaRPr lang="ru-RU" sz="24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9939" name="Picture 3" descr="C:\Users\учитель\Desktop\на фестиваль\Приложения\Приложение 13\Фотоматериал литературной гостиной\DSC_0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967" y="620688"/>
            <a:ext cx="9355967" cy="6237312"/>
          </a:xfrm>
          <a:prstGeom prst="rect">
            <a:avLst/>
          </a:prstGeom>
          <a:noFill/>
        </p:spPr>
      </p:pic>
      <p:pic>
        <p:nvPicPr>
          <p:cNvPr id="39940" name="Picture 4" descr="C:\Users\учитель\Desktop\на фестиваль\Приложения\Приложение 13\Фотоматериал литературной гостиной\DSC_0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7"/>
            <a:ext cx="9252519" cy="6168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онстантин Симонов / Konstantin Simonov &quot; Список обсуждений на кинофору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3967071" cy="53012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0"/>
            <a:ext cx="60115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Константин Михайлович Симонов 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поэт - фронтовик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6457890"/>
            <a:ext cx="15664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(1915-1979 гг.)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63" name="Picture 3" descr="C:\Users\учитель\Desktop\на фестиваль\Приложения\Приложение 13\Фотоматериал литературной гостиной\DSC_0912.jpg"/>
          <p:cNvPicPr>
            <a:picLocks noChangeAspect="1" noChangeArrowheads="1"/>
          </p:cNvPicPr>
          <p:nvPr/>
        </p:nvPicPr>
        <p:blipFill>
          <a:blip r:embed="rId3" cstate="print"/>
          <a:srcRect t="9643" r="685" b="16171"/>
          <a:stretch>
            <a:fillRect/>
          </a:stretch>
        </p:blipFill>
        <p:spPr bwMode="auto">
          <a:xfrm>
            <a:off x="1763688" y="0"/>
            <a:ext cx="612068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6021288"/>
            <a:ext cx="5328592" cy="70788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1001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Литературно – хореографическая композиция 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«Жди меня…»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иложение 1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645024"/>
            <a:ext cx="41399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Мне век искать слова огня и стали…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Они б людей в сраженья поднимали –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Свершать 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несовершимые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дела.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Сергей 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Наровчатов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204864"/>
            <a:ext cx="5832648" cy="438912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Цель проведения: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формирование творческой личности посредством органического единства урочной и внеурочной деятельности по литературе, использования современных средств сбора информации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357392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Актуальность: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276872"/>
            <a:ext cx="6048672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2015 год - Год русской литературы.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155 лет со дня рождения А.П. Чехова.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02 февраля 2015 г. - 72 года со дня разгрома немцев под  Сталинградом.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09 мая 2015 г. - 70-летие Победы в Великой Отечественной войне.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на фестиваль\Приложения\Приложение 13\Фотоматериал литературной гостиной\DSC_0865.jpg"/>
          <p:cNvPicPr>
            <a:picLocks noChangeAspect="1" noChangeArrowheads="1"/>
          </p:cNvPicPr>
          <p:nvPr/>
        </p:nvPicPr>
        <p:blipFill>
          <a:blip r:embed="rId3" cstate="print"/>
          <a:srcRect b="23810"/>
          <a:stretch>
            <a:fillRect/>
          </a:stretch>
        </p:blipFill>
        <p:spPr bwMode="auto">
          <a:xfrm>
            <a:off x="2051720" y="342947"/>
            <a:ext cx="5184576" cy="5925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6396335"/>
            <a:ext cx="64084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Сцена из романа М. Алексеева «Мой Сталинград»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1906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нига &quot;Мой Сталинград&quot; Михаил Алексеев - купить книгу ISBN 5-285-00354-7 с доставкой по почте в интернет-магазине OZ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096344" cy="5048387"/>
          </a:xfrm>
          <a:prstGeom prst="rect">
            <a:avLst/>
          </a:prstGeom>
          <a:noFill/>
        </p:spPr>
      </p:pic>
      <p:pic>
        <p:nvPicPr>
          <p:cNvPr id="21507" name="Picture 3" descr="F:\Новая папка\IMG_20150309_100346.jpg"/>
          <p:cNvPicPr>
            <a:picLocks noChangeAspect="1" noChangeArrowheads="1"/>
          </p:cNvPicPr>
          <p:nvPr/>
        </p:nvPicPr>
        <p:blipFill>
          <a:blip r:embed="rId3" cstate="print"/>
          <a:srcRect l="21865" t="15850" r="6811" b="-1042"/>
          <a:stretch>
            <a:fillRect/>
          </a:stretch>
        </p:blipFill>
        <p:spPr bwMode="auto">
          <a:xfrm rot="16200000">
            <a:off x="110015" y="1698297"/>
            <a:ext cx="5251563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ушкин - наше всё - Новости в Якутс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5684224" cy="428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Евгений Онегин, Пушкин Александр Сергее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653136"/>
            <a:ext cx="1396660" cy="206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419872" y="5373216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Отрывок о Москве</a:t>
            </a:r>
            <a:endParaRPr lang="ru-RU" sz="2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0000">
                <a:alpha val="5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Успенский Владимир Дмитриевич. Зоя Космодемьянская. Детали. - 30 Января 2014 - Blog - Be-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672408" cy="581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PDA.НашБрянск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2780928"/>
            <a:ext cx="4686300" cy="320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8024" y="1124744"/>
            <a:ext cx="3315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Подвиг Зои бессмертен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Событию посвятят акцию в 70-ю годовщину начала блокады Ленинграда. - 30 May 2013 - Blog - Ipotechk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738504" cy="6858000"/>
          </a:xfrm>
          <a:prstGeom prst="rect">
            <a:avLst/>
          </a:prstGeom>
          <a:noFill/>
        </p:spPr>
      </p:pic>
      <p:pic>
        <p:nvPicPr>
          <p:cNvPr id="35848" name="Picture 8" descr="Советский Р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81882" cy="6858000"/>
          </a:xfrm>
          <a:prstGeom prst="rect">
            <a:avLst/>
          </a:prstGeom>
          <a:noFill/>
        </p:spPr>
      </p:pic>
      <p:pic>
        <p:nvPicPr>
          <p:cNvPr id="35850" name="Picture 10" descr="о россии \ Туроператор Иствэй Турс"/>
          <p:cNvPicPr>
            <a:picLocks noChangeAspect="1" noChangeArrowheads="1"/>
          </p:cNvPicPr>
          <p:nvPr/>
        </p:nvPicPr>
        <p:blipFill>
          <a:blip r:embed="rId4" cstate="print"/>
          <a:srcRect t="5691" r="1121" b="4028"/>
          <a:stretch>
            <a:fillRect/>
          </a:stretch>
        </p:blipFill>
        <p:spPr bwMode="auto">
          <a:xfrm>
            <a:off x="-1" y="0"/>
            <a:ext cx="101041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када Ленинграда - Фотоальбомы. История города Санкт-Петербурга - Cankt-Peterburg.ru Санкт-Петербург - информационно-деловой 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420888"/>
            <a:ext cx="6190781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Приложение 4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732240" y="2204864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1394" y="1700808"/>
            <a:ext cx="44534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Блокадный Ленинград</a:t>
            </a:r>
            <a:endParaRPr lang="ru-RU" sz="32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0432" y="6396335"/>
            <a:ext cx="41040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Радиообращение Д. Шостаковича</a:t>
            </a:r>
            <a:endParaRPr lang="ru-RU" sz="2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240</TotalTime>
  <Words>157</Words>
  <Application>Microsoft Office PowerPoint</Application>
  <PresentationFormat>Экран (4:3)</PresentationFormat>
  <Paragraphs>28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встреча   в «литературной гостиной»  по теме «В войну и музы не смолкали» </vt:lpstr>
      <vt:lpstr>Слайд 2</vt:lpstr>
      <vt:lpstr>Актуальность: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встрече   в «литературной гостиной»  по теме «В войну и музы не смолкали»</dc:title>
  <dc:creator>учитель</dc:creator>
  <cp:lastModifiedBy>учитель</cp:lastModifiedBy>
  <cp:revision>29</cp:revision>
  <dcterms:created xsi:type="dcterms:W3CDTF">2015-03-16T06:15:15Z</dcterms:created>
  <dcterms:modified xsi:type="dcterms:W3CDTF">2015-03-16T11:07:07Z</dcterms:modified>
</cp:coreProperties>
</file>