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70" r:id="rId5"/>
    <p:sldId id="269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8" r:id="rId15"/>
    <p:sldId id="267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20DFFFD7-B610-437F-AA40-2261CBC6FF32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EECDBEF-6F49-446D-8D5F-E3FF7AF88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405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FFD7-B610-437F-AA40-2261CBC6FF32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CDBEF-6F49-446D-8D5F-E3FF7AF88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758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FFD7-B610-437F-AA40-2261CBC6FF32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CDBEF-6F49-446D-8D5F-E3FF7AF88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48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FFD7-B610-437F-AA40-2261CBC6FF32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CDBEF-6F49-446D-8D5F-E3FF7AF88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980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20DFFFD7-B610-437F-AA40-2261CBC6FF32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7EECDBEF-6F49-446D-8D5F-E3FF7AF88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942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FFD7-B610-437F-AA40-2261CBC6FF32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CDBEF-6F49-446D-8D5F-E3FF7AF88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3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FFD7-B610-437F-AA40-2261CBC6FF32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CDBEF-6F49-446D-8D5F-E3FF7AF88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37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FFD7-B610-437F-AA40-2261CBC6FF32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CDBEF-6F49-446D-8D5F-E3FF7AF88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438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FFD7-B610-437F-AA40-2261CBC6FF32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CDBEF-6F49-446D-8D5F-E3FF7AF88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290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FFD7-B610-437F-AA40-2261CBC6FF32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EECDBEF-6F49-446D-8D5F-E3FF7AF889EC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7240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20DFFFD7-B610-437F-AA40-2261CBC6FF32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EECDBEF-6F49-446D-8D5F-E3FF7AF889E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3034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tx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0DFFFD7-B610-437F-AA40-2261CBC6FF32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EECDBEF-6F49-446D-8D5F-E3FF7AF88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110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561708" y="2346240"/>
            <a:ext cx="9068586" cy="25908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Элементы интерактивного обучения на уроках физики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254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66"/>
          <a:stretch/>
        </p:blipFill>
        <p:spPr>
          <a:xfrm>
            <a:off x="2220686" y="352697"/>
            <a:ext cx="7367451" cy="6013939"/>
          </a:xfrm>
        </p:spPr>
      </p:pic>
    </p:spTree>
    <p:extLst>
      <p:ext uri="{BB962C8B-B14F-4D97-AF65-F5344CB8AC3E}">
        <p14:creationId xmlns:p14="http://schemas.microsoft.com/office/powerpoint/2010/main" val="185798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054" y="930217"/>
            <a:ext cx="10333892" cy="4771352"/>
          </a:xfrm>
        </p:spPr>
      </p:pic>
    </p:spTree>
    <p:extLst>
      <p:ext uri="{BB962C8B-B14F-4D97-AF65-F5344CB8AC3E}">
        <p14:creationId xmlns:p14="http://schemas.microsoft.com/office/powerpoint/2010/main" val="54097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583859"/>
            <a:ext cx="9976339" cy="5486986"/>
          </a:xfrm>
        </p:spPr>
      </p:pic>
    </p:spTree>
    <p:extLst>
      <p:ext uri="{BB962C8B-B14F-4D97-AF65-F5344CB8AC3E}">
        <p14:creationId xmlns:p14="http://schemas.microsoft.com/office/powerpoint/2010/main" val="176763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9" b="8757"/>
          <a:stretch/>
        </p:blipFill>
        <p:spPr>
          <a:xfrm>
            <a:off x="2755089" y="379293"/>
            <a:ext cx="5492508" cy="6118222"/>
          </a:xfrm>
        </p:spPr>
      </p:pic>
    </p:spTree>
    <p:extLst>
      <p:ext uri="{BB962C8B-B14F-4D97-AF65-F5344CB8AC3E}">
        <p14:creationId xmlns:p14="http://schemas.microsoft.com/office/powerpoint/2010/main" val="638674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9"/>
          <a:stretch/>
        </p:blipFill>
        <p:spPr>
          <a:xfrm>
            <a:off x="3217985" y="237393"/>
            <a:ext cx="5486400" cy="608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01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23092"/>
            <a:ext cx="9144000" cy="634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35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51" r="-174" b="1"/>
          <a:stretch/>
        </p:blipFill>
        <p:spPr>
          <a:xfrm>
            <a:off x="790087" y="809259"/>
            <a:ext cx="10645775" cy="5116512"/>
          </a:xfrm>
        </p:spPr>
      </p:pic>
    </p:spTree>
    <p:extLst>
      <p:ext uri="{BB962C8B-B14F-4D97-AF65-F5344CB8AC3E}">
        <p14:creationId xmlns:p14="http://schemas.microsoft.com/office/powerpoint/2010/main" val="209444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2" t="3926" r="4941"/>
          <a:stretch/>
        </p:blipFill>
        <p:spPr>
          <a:xfrm rot="16200000">
            <a:off x="3165769" y="-1849106"/>
            <a:ext cx="5819429" cy="10568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36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5000"/>
                    </a14:imgEffect>
                    <a14:imgEffect>
                      <a14:brightnessContrast bright="-1000" contrast="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857"/>
          <a:stretch/>
        </p:blipFill>
        <p:spPr>
          <a:xfrm>
            <a:off x="3650634" y="292111"/>
            <a:ext cx="5213445" cy="630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41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5000"/>
                    </a14:imgEffect>
                    <a14:imgEffect>
                      <a14:brightnessContrast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98372" y="594366"/>
            <a:ext cx="6074229" cy="5669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615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6000"/>
                    </a14:imgEffect>
                    <a14:imgEffect>
                      <a14:brightnessContrast bright="9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188" b="4575"/>
          <a:stretch/>
        </p:blipFill>
        <p:spPr>
          <a:xfrm>
            <a:off x="1248264" y="591038"/>
            <a:ext cx="10099675" cy="5422900"/>
          </a:xfrm>
        </p:spPr>
      </p:pic>
    </p:spTree>
    <p:extLst>
      <p:ext uri="{BB962C8B-B14F-4D97-AF65-F5344CB8AC3E}">
        <p14:creationId xmlns:p14="http://schemas.microsoft.com/office/powerpoint/2010/main" val="960174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041"/>
          <a:stretch/>
        </p:blipFill>
        <p:spPr>
          <a:xfrm>
            <a:off x="1889759" y="666206"/>
            <a:ext cx="8651966" cy="557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210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"/>
                    </a14:imgEffect>
                    <a14:imgEffect>
                      <a14:brightnessContrast bright="-5000" contras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941" y="381733"/>
            <a:ext cx="9515475" cy="6053138"/>
          </a:xfrm>
        </p:spPr>
      </p:pic>
    </p:spTree>
    <p:extLst>
      <p:ext uri="{BB962C8B-B14F-4D97-AF65-F5344CB8AC3E}">
        <p14:creationId xmlns:p14="http://schemas.microsoft.com/office/powerpoint/2010/main" val="1533650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brightnessContrast bright="-5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35" t="15834" r="8433" b="14638"/>
          <a:stretch/>
        </p:blipFill>
        <p:spPr>
          <a:xfrm>
            <a:off x="1562101" y="642594"/>
            <a:ext cx="9239250" cy="5462060"/>
          </a:xfrm>
        </p:spPr>
      </p:pic>
    </p:spTree>
    <p:extLst>
      <p:ext uri="{BB962C8B-B14F-4D97-AF65-F5344CB8AC3E}">
        <p14:creationId xmlns:p14="http://schemas.microsoft.com/office/powerpoint/2010/main" val="397880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Савон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Савон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72</TotalTime>
  <Words>6</Words>
  <Application>Microsoft Office PowerPoint</Application>
  <PresentationFormat>Широкоэкранный</PresentationFormat>
  <Paragraphs>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Century Gothic</vt:lpstr>
      <vt:lpstr>Garamond</vt:lpstr>
      <vt:lpstr>Савон</vt:lpstr>
      <vt:lpstr>Элементы интерактивного обучения на уроках физики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ududuka</dc:creator>
  <cp:lastModifiedBy>ududuka</cp:lastModifiedBy>
  <cp:revision>10</cp:revision>
  <dcterms:created xsi:type="dcterms:W3CDTF">2019-03-21T16:28:53Z</dcterms:created>
  <dcterms:modified xsi:type="dcterms:W3CDTF">2019-03-25T07:29:44Z</dcterms:modified>
</cp:coreProperties>
</file>