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70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05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7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9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4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3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24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034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DFFFD7-B610-437F-AA40-2261CBC6FF32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ECDBEF-6F49-446D-8D5F-E3FF7AF88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61708" y="2346240"/>
            <a:ext cx="9068586" cy="2590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Элементы интерактивного обучения на уроках физики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6"/>
          <a:stretch/>
        </p:blipFill>
        <p:spPr>
          <a:xfrm>
            <a:off x="2220686" y="352697"/>
            <a:ext cx="7367451" cy="6013939"/>
          </a:xfrm>
        </p:spPr>
      </p:pic>
    </p:spTree>
    <p:extLst>
      <p:ext uri="{BB962C8B-B14F-4D97-AF65-F5344CB8AC3E}">
        <p14:creationId xmlns:p14="http://schemas.microsoft.com/office/powerpoint/2010/main" val="1857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4" y="930217"/>
            <a:ext cx="10333892" cy="4771352"/>
          </a:xfrm>
        </p:spPr>
      </p:pic>
    </p:spTree>
    <p:extLst>
      <p:ext uri="{BB962C8B-B14F-4D97-AF65-F5344CB8AC3E}">
        <p14:creationId xmlns:p14="http://schemas.microsoft.com/office/powerpoint/2010/main" val="540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83859"/>
            <a:ext cx="9976339" cy="5486986"/>
          </a:xfrm>
        </p:spPr>
      </p:pic>
    </p:spTree>
    <p:extLst>
      <p:ext uri="{BB962C8B-B14F-4D97-AF65-F5344CB8AC3E}">
        <p14:creationId xmlns:p14="http://schemas.microsoft.com/office/powerpoint/2010/main" val="17676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8757"/>
          <a:stretch/>
        </p:blipFill>
        <p:spPr>
          <a:xfrm>
            <a:off x="2755089" y="379293"/>
            <a:ext cx="5492508" cy="6118222"/>
          </a:xfrm>
        </p:spPr>
      </p:pic>
    </p:spTree>
    <p:extLst>
      <p:ext uri="{BB962C8B-B14F-4D97-AF65-F5344CB8AC3E}">
        <p14:creationId xmlns:p14="http://schemas.microsoft.com/office/powerpoint/2010/main" val="6386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/>
          <a:stretch/>
        </p:blipFill>
        <p:spPr>
          <a:xfrm>
            <a:off x="3217985" y="237393"/>
            <a:ext cx="5486400" cy="60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092"/>
            <a:ext cx="9144000" cy="63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 r="-174" b="1"/>
          <a:stretch/>
        </p:blipFill>
        <p:spPr>
          <a:xfrm>
            <a:off x="790087" y="809259"/>
            <a:ext cx="10645775" cy="5116512"/>
          </a:xfrm>
        </p:spPr>
      </p:pic>
    </p:spTree>
    <p:extLst>
      <p:ext uri="{BB962C8B-B14F-4D97-AF65-F5344CB8AC3E}">
        <p14:creationId xmlns:p14="http://schemas.microsoft.com/office/powerpoint/2010/main" val="20944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3926" r="4941"/>
          <a:stretch/>
        </p:blipFill>
        <p:spPr>
          <a:xfrm rot="16200000">
            <a:off x="3165769" y="-1849106"/>
            <a:ext cx="5819429" cy="105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  <a14:imgEffect>
                      <a14:brightnessContrast bright="-1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57"/>
          <a:stretch/>
        </p:blipFill>
        <p:spPr>
          <a:xfrm>
            <a:off x="3650634" y="292111"/>
            <a:ext cx="5213445" cy="63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372" y="594366"/>
            <a:ext cx="6074229" cy="56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88" b="4575"/>
          <a:stretch/>
        </p:blipFill>
        <p:spPr>
          <a:xfrm>
            <a:off x="1248264" y="591038"/>
            <a:ext cx="10099675" cy="5422900"/>
          </a:xfrm>
        </p:spPr>
      </p:pic>
    </p:spTree>
    <p:extLst>
      <p:ext uri="{BB962C8B-B14F-4D97-AF65-F5344CB8AC3E}">
        <p14:creationId xmlns:p14="http://schemas.microsoft.com/office/powerpoint/2010/main" val="9601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1"/>
          <a:stretch/>
        </p:blipFill>
        <p:spPr>
          <a:xfrm>
            <a:off x="1889759" y="666206"/>
            <a:ext cx="8651966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-5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1" y="381733"/>
            <a:ext cx="9515475" cy="6053138"/>
          </a:xfrm>
        </p:spPr>
      </p:pic>
    </p:spTree>
    <p:extLst>
      <p:ext uri="{BB962C8B-B14F-4D97-AF65-F5344CB8AC3E}">
        <p14:creationId xmlns:p14="http://schemas.microsoft.com/office/powerpoint/2010/main" val="15336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-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15834" r="8433" b="14638"/>
          <a:stretch/>
        </p:blipFill>
        <p:spPr>
          <a:xfrm>
            <a:off x="1562101" y="642594"/>
            <a:ext cx="9239250" cy="5462060"/>
          </a:xfrm>
        </p:spPr>
      </p:pic>
    </p:spTree>
    <p:extLst>
      <p:ext uri="{BB962C8B-B14F-4D97-AF65-F5344CB8AC3E}">
        <p14:creationId xmlns:p14="http://schemas.microsoft.com/office/powerpoint/2010/main" val="39788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72</TotalTime>
  <Words>6</Words>
  <Application>Microsoft Office PowerPoint</Application>
  <PresentationFormat>Широкоэкранный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Century Gothic</vt:lpstr>
      <vt:lpstr>Garamond</vt:lpstr>
      <vt:lpstr>Савон</vt:lpstr>
      <vt:lpstr>Элементы интерактивного обучения на уроках физики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ududuka</dc:creator>
  <cp:lastModifiedBy>ududuka</cp:lastModifiedBy>
  <cp:revision>10</cp:revision>
  <dcterms:created xsi:type="dcterms:W3CDTF">2019-03-21T16:28:53Z</dcterms:created>
  <dcterms:modified xsi:type="dcterms:W3CDTF">2019-03-25T07:29:44Z</dcterms:modified>
</cp:coreProperties>
</file>