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62" r:id="rId5"/>
    <p:sldId id="265" r:id="rId6"/>
    <p:sldId id="264" r:id="rId7"/>
    <p:sldId id="267" r:id="rId8"/>
    <p:sldId id="261" r:id="rId9"/>
    <p:sldId id="263" r:id="rId10"/>
    <p:sldId id="268" r:id="rId11"/>
    <p:sldId id="269" r:id="rId12"/>
    <p:sldId id="275" r:id="rId13"/>
    <p:sldId id="278" r:id="rId14"/>
    <p:sldId id="276" r:id="rId15"/>
    <p:sldId id="277" r:id="rId16"/>
    <p:sldId id="279" r:id="rId17"/>
    <p:sldId id="280" r:id="rId18"/>
    <p:sldId id="270" r:id="rId19"/>
    <p:sldId id="271" r:id="rId20"/>
    <p:sldId id="272" r:id="rId21"/>
    <p:sldId id="274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190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8" autoAdjust="0"/>
    <p:restoredTop sz="94660"/>
  </p:normalViewPr>
  <p:slideViewPr>
    <p:cSldViewPr>
      <p:cViewPr>
        <p:scale>
          <a:sx n="76" d="100"/>
          <a:sy n="76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7864C2-9C4E-4535-9BF9-374C70255AAC}" type="datetimeFigureOut">
              <a:rPr lang="ru-RU" smtClean="0"/>
              <a:pPr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7E0C36-7EBB-46A2-B228-E35BDE7515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temples.ru/show_picture.php?PictureID=9096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chaloff.ru/kolomna/vozdv.php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www.mochaloff.ru/kolomna/pokrov.php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91;&#1095;&#1080;&#1090;&#1077;&#1083;&#1100;\Desktop\&#1085;&#1072;%20&#1092;&#1077;&#1089;&#1090;&#1080;&#1074;&#1072;&#1083;&#1100;\&#1055;&#1088;&#1080;&#1083;&#1086;&#1078;&#1077;&#1085;&#1080;&#1103;\&#1055;&#1088;&#1080;&#1083;&#1086;&#1078;&#1077;&#1085;&#1080;&#1077;%2010.avi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1;&#1095;&#1080;&#1090;&#1077;&#1083;&#1100;\Desktop\&#1085;&#1072;%20&#1092;&#1077;&#1089;&#1090;&#1080;&#1074;&#1072;&#1083;&#1100;\&#1055;&#1088;&#1080;&#1083;&#1086;&#1078;&#1077;&#1085;&#1080;&#1103;\&#1055;&#1088;&#1080;&#1083;&#1086;&#1078;&#1077;&#1085;&#1080;&#1077;%204%20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4048" y="3288432"/>
            <a:ext cx="4139952" cy="3569568"/>
          </a:xfrm>
          <a:noFill/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встреча   в «литературной гостиной» </a:t>
            </a:r>
            <a:b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 теме «И голос русского искусства в боях  за Родину святую…»</a:t>
            </a:r>
            <a: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200" b="1" spc="50" dirty="0" smtClean="0">
                <a:ln w="1143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endParaRPr lang="ru-RU" sz="3200" b="1" spc="50" dirty="0">
              <a:ln w="11430"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Бесплатно скачать электронные книги. Литература. Книги без р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3" y="620688"/>
            <a:ext cx="4824317" cy="5810622"/>
          </a:xfrm>
          <a:prstGeom prst="rect">
            <a:avLst/>
          </a:prstGeom>
          <a:noFill/>
        </p:spPr>
      </p:pic>
      <p:pic>
        <p:nvPicPr>
          <p:cNvPr id="36866" name="Picture 2" descr="C:\Users\учитель\Desktop\на фестиваль\Приложения\Приложение 6\Kolomna-500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60648"/>
            <a:ext cx="6264696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188640"/>
            <a:ext cx="5296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Подвиг жителей Коломны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7890" name="Picture 2" descr="C:\Users\учитель\Desktop\на фестиваль\Приложения\Приложение 6\1-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471622" cy="4976217"/>
          </a:xfrm>
          <a:prstGeom prst="rect">
            <a:avLst/>
          </a:prstGeom>
          <a:noFill/>
        </p:spPr>
      </p:pic>
      <p:pic>
        <p:nvPicPr>
          <p:cNvPr id="37891" name="Picture 3" descr="C:\Users\учитель\Desktop\на фестиваль\Приложения\Приложение 6\02.jpg_1276691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7956376" cy="5580514"/>
          </a:xfrm>
          <a:prstGeom prst="rect">
            <a:avLst/>
          </a:prstGeom>
          <a:noFill/>
        </p:spPr>
      </p:pic>
      <p:pic>
        <p:nvPicPr>
          <p:cNvPr id="37892" name="Picture 4" descr="C:\Users\учитель\Desktop\на фестиваль\Приложения\Приложение 6\598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764704"/>
            <a:ext cx="8309854" cy="5737125"/>
          </a:xfrm>
          <a:prstGeom prst="rect">
            <a:avLst/>
          </a:prstGeom>
          <a:noFill/>
        </p:spPr>
      </p:pic>
      <p:pic>
        <p:nvPicPr>
          <p:cNvPr id="37893" name="Picture 5" descr="C:\Users\учитель\Desktop\на фестиваль\Приложения\Приложение 6\фот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764704"/>
            <a:ext cx="8496944" cy="5760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0"/>
            <a:ext cx="459491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Православная Коломна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Часовня Сергия Радонежского в Мемориальном парке Коломны, вид с северо-запада.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1369626" cy="207170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44" y="2285992"/>
            <a:ext cx="2071670" cy="6463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Часовня Сергия Радонежского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Церковь Покрова Божьей Матери в Коломне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r="624" b="15572"/>
          <a:stretch>
            <a:fillRect/>
          </a:stretch>
        </p:blipFill>
        <p:spPr bwMode="auto">
          <a:xfrm>
            <a:off x="4643438" y="714356"/>
            <a:ext cx="3786214" cy="42862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14876" y="5143512"/>
            <a:ext cx="378621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Церковь Покрова Божьей Матери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0" name="Picture 6" descr="Крестовоздвиженская церковь в Коломенском кремле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3071810"/>
            <a:ext cx="4286250" cy="321945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34" y="6357958"/>
            <a:ext cx="3786214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Крестовоздвиженская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церковь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Санкт-Петербургский фонд св. Димитрия Солунского's photos 34 albums V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4467225" cy="5753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t="1149" r="282"/>
          <a:stretch>
            <a:fillRect/>
          </a:stretch>
        </p:blipFill>
        <p:spPr bwMode="auto">
          <a:xfrm>
            <a:off x="1500166" y="142852"/>
            <a:ext cx="5500726" cy="6143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6273225"/>
            <a:ext cx="900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Святой Сергий благословляет великого князя Дмитрия Донского перед походом против Мамая. </a:t>
            </a:r>
            <a:r>
              <a:rPr lang="ru-RU" sz="1600" dirty="0" err="1" smtClean="0"/>
              <a:t>Новоскольцев</a:t>
            </a:r>
            <a:r>
              <a:rPr lang="ru-RU" sz="1600" dirty="0" smtClean="0"/>
              <a:t> А. Н. (1853—1919).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Фото 694955 Upyourpic.org - фото-хостинг мультизагруз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6012243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142844" y="6519446"/>
            <a:ext cx="56652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Посещение великим князем Дмитрием </a:t>
            </a:r>
            <a:r>
              <a:rPr lang="ru-RU" sz="1600" b="1" dirty="0" smtClean="0"/>
              <a:t>Сергия</a:t>
            </a:r>
            <a:r>
              <a:rPr lang="ru-RU" sz="1600" dirty="0" smtClean="0"/>
              <a:t> </a:t>
            </a:r>
            <a:r>
              <a:rPr lang="ru-RU" sz="1600" b="1" dirty="0" smtClean="0"/>
              <a:t>Радонежского</a:t>
            </a:r>
            <a:endParaRPr lang="ru-RU" sz="1600" dirty="0"/>
          </a:p>
        </p:txBody>
      </p:sp>
      <p:pic>
        <p:nvPicPr>
          <p:cNvPr id="32774" name="Picture 6" descr="Преподобные Андрей Ослябя и Александр Пересвет Кременской Свято-Сергиевский мужской монастыр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9319" y="500042"/>
            <a:ext cx="2994681" cy="3429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6429388" y="5786454"/>
            <a:ext cx="2714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Преподобные Андрей </a:t>
            </a:r>
            <a:r>
              <a:rPr lang="ru-RU" sz="1600" b="1" dirty="0" err="1" smtClean="0"/>
              <a:t>Ослябя</a:t>
            </a:r>
            <a:r>
              <a:rPr lang="ru-RU" sz="1600" dirty="0" smtClean="0"/>
              <a:t> и Александр </a:t>
            </a:r>
            <a:r>
              <a:rPr lang="ru-RU" sz="1600" b="1" dirty="0" err="1" smtClean="0"/>
              <a:t>Пересвет</a:t>
            </a:r>
            <a:endParaRPr lang="ru-RU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cs403819.vk.me/v403819747/bef9/LcBnlEAWUi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4143404" cy="5524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4857752" y="335756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Сталинградская Казанская церковь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Храм Богородицы &quot;Всех скорбящих Радость&quot; в р.п. Городище - Волгоградская библиотека детская областная"/>
          <p:cNvPicPr>
            <a:picLocks noChangeAspect="1" noChangeArrowheads="1"/>
          </p:cNvPicPr>
          <p:nvPr/>
        </p:nvPicPr>
        <p:blipFill>
          <a:blip r:embed="rId2"/>
          <a:srcRect l="968" t="3048" r="33404" b="42835"/>
          <a:stretch>
            <a:fillRect/>
          </a:stretch>
        </p:blipFill>
        <p:spPr bwMode="auto">
          <a:xfrm>
            <a:off x="214282" y="500042"/>
            <a:ext cx="8733965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5643578"/>
            <a:ext cx="5182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Городищенский</a:t>
            </a:r>
            <a:r>
              <a:rPr lang="ru-RU" dirty="0" smtClean="0"/>
              <a:t> храм в дни Сталинградской битвы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Парламентская газе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764499" cy="61926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1196752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В человеке всё должно быть прекрасно: и лицо, и одежда, и душа, и мысли…</a:t>
            </a:r>
          </a:p>
          <a:p>
            <a:endParaRPr lang="ru-RU" sz="2800" dirty="0" smtClean="0">
              <a:latin typeface="Monotype Corsiva" pitchFamily="66" charset="0"/>
            </a:endParaRPr>
          </a:p>
          <a:p>
            <a:pPr algn="r"/>
            <a:r>
              <a:rPr lang="ru-RU" sz="2800" dirty="0" smtClean="0">
                <a:latin typeface="Monotype Corsiva" pitchFamily="66" charset="0"/>
              </a:rPr>
              <a:t>А.П. Чехов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88640"/>
            <a:ext cx="83633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Ученические театральные постановки по  рассказам А. П. Чехова</a:t>
            </a:r>
            <a:endParaRPr lang="ru-RU" sz="2400" b="1" dirty="0">
              <a:ln w="11430">
                <a:solidFill>
                  <a:schemeClr val="bg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9940" name="Picture 4" descr="C:\Users\учитель\Desktop\на фестиваль\Приложения\Приложение 13\Фотоматериал литературной гостиной\DSC_09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19" y="857232"/>
            <a:ext cx="9252519" cy="6168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2204864"/>
            <a:ext cx="5832648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 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Цель проведения:</a:t>
            </a:r>
            <a:r>
              <a:rPr lang="ru-RU" sz="3200" dirty="0" smtClean="0">
                <a:solidFill>
                  <a:srgbClr val="C00000"/>
                </a:solidFill>
                <a:latin typeface="Monotype Corsiva" pitchFamily="66" charset="0"/>
              </a:rPr>
              <a:t> формирование духовно богатой личности посредством проектной деятельности обучающихся по литературе, использования современных средств сбора  и обработки информации</a:t>
            </a:r>
            <a:r>
              <a:rPr lang="ru-RU" sz="3200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Константин Симонов / Konstantin Simonov &quot; Список обсуждений на кинофорум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052736"/>
            <a:ext cx="3967071" cy="530120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0"/>
            <a:ext cx="60115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Константин Михайлович Симонов 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поэт - фронтовик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6457890"/>
            <a:ext cx="15664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(1915-1979 гг.)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63" name="Picture 3" descr="C:\Users\учитель\Desktop\на фестиваль\Приложения\Приложение 13\Фотоматериал литературной гостиной\DSC_0912.jpg"/>
          <p:cNvPicPr>
            <a:picLocks noChangeAspect="1" noChangeArrowheads="1"/>
          </p:cNvPicPr>
          <p:nvPr/>
        </p:nvPicPr>
        <p:blipFill>
          <a:blip r:embed="rId3" cstate="print"/>
          <a:srcRect t="9643" r="685" b="16171"/>
          <a:stretch>
            <a:fillRect/>
          </a:stretch>
        </p:blipFill>
        <p:spPr bwMode="auto">
          <a:xfrm>
            <a:off x="1763688" y="0"/>
            <a:ext cx="612068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07704" y="6021288"/>
            <a:ext cx="5328592" cy="707886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1001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Литературно – хореографическая композиция </a:t>
            </a:r>
          </a:p>
          <a:p>
            <a:pPr algn="ctr"/>
            <a:r>
              <a:rPr lang="ru-RU" sz="2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«Жди меня…»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иложение 10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3645024"/>
            <a:ext cx="413995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Мне век искать слова огня и стали…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Они б людей в сраженья поднимали –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Свершать 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несовершимые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дела.</a:t>
            </a:r>
          </a:p>
          <a:p>
            <a:pPr algn="r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Сергей </a:t>
            </a:r>
            <a:r>
              <a:rPr lang="ru-RU" sz="2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Наровчатов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980728"/>
            <a:ext cx="6357392" cy="1143000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Актуальность:</a:t>
            </a:r>
            <a:endParaRPr lang="ru-RU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2276872"/>
            <a:ext cx="6048672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7оо-летие  Сергия Радонежского.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2015 год - Год русской литературы.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155 лет со дня рождения А.П. Чехова.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02 февраля 2015 г. - 72 года со дня разгрома немцев под  Сталинградом.</a:t>
            </a:r>
          </a:p>
          <a:p>
            <a:pPr marL="514350" indent="-514350">
              <a:buNone/>
            </a:pP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 09 мая 2015 г. - 70-летие Победы в Великой Отечественной войне.</a:t>
            </a:r>
            <a:endParaRPr lang="ru-RU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\Desktop\на фестиваль\Приложения\Приложение 13\Фотоматериал литературной гостиной\DSC_0865.jpg"/>
          <p:cNvPicPr>
            <a:picLocks noChangeAspect="1" noChangeArrowheads="1"/>
          </p:cNvPicPr>
          <p:nvPr/>
        </p:nvPicPr>
        <p:blipFill>
          <a:blip r:embed="rId3" cstate="print"/>
          <a:srcRect b="23810"/>
          <a:stretch>
            <a:fillRect/>
          </a:stretch>
        </p:blipFill>
        <p:spPr bwMode="auto">
          <a:xfrm>
            <a:off x="2051720" y="342947"/>
            <a:ext cx="5184576" cy="59251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6396335"/>
            <a:ext cx="640846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Сцена из романа М. Алексеева «Мой Сталинград»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F1906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нига &quot;Мой Сталинград&quot; Михаил Алексеев - купить книгу ISBN 5-285-00354-7 с доставкой по почте в интернет-магазине OZON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096344" cy="5048387"/>
          </a:xfrm>
          <a:prstGeom prst="rect">
            <a:avLst/>
          </a:prstGeom>
          <a:noFill/>
        </p:spPr>
      </p:pic>
      <p:pic>
        <p:nvPicPr>
          <p:cNvPr id="21507" name="Picture 3" descr="F:\Новая папка\IMG_20150309_100346.jpg"/>
          <p:cNvPicPr>
            <a:picLocks noChangeAspect="1" noChangeArrowheads="1"/>
          </p:cNvPicPr>
          <p:nvPr/>
        </p:nvPicPr>
        <p:blipFill>
          <a:blip r:embed="rId3" cstate="print"/>
          <a:srcRect l="21865" t="15850" r="6811" b="-1042"/>
          <a:stretch>
            <a:fillRect/>
          </a:stretch>
        </p:blipFill>
        <p:spPr bwMode="auto">
          <a:xfrm rot="16200000">
            <a:off x="110015" y="1698297"/>
            <a:ext cx="5251563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ушкин - наше всё - Новости в Якутс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908720"/>
            <a:ext cx="5684224" cy="4285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Евгений Онегин, Пушкин Александр Сергееви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4653136"/>
            <a:ext cx="1396660" cy="20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419872" y="5373216"/>
            <a:ext cx="45365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Отрывок о Москве</a:t>
            </a:r>
            <a:endParaRPr lang="ru-RU" sz="24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6" descr="Событию посвятят акцию в 70-ю годовщину начала блокады Ленинграда. - 30 May 2013 - Blog - Ipotechk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738504" cy="6858000"/>
          </a:xfrm>
          <a:prstGeom prst="rect">
            <a:avLst/>
          </a:prstGeom>
          <a:noFill/>
        </p:spPr>
      </p:pic>
      <p:pic>
        <p:nvPicPr>
          <p:cNvPr id="35848" name="Picture 8" descr="Советский Р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81882" cy="6858000"/>
          </a:xfrm>
          <a:prstGeom prst="rect">
            <a:avLst/>
          </a:prstGeom>
          <a:noFill/>
        </p:spPr>
      </p:pic>
      <p:pic>
        <p:nvPicPr>
          <p:cNvPr id="35850" name="Picture 10" descr="о россии \ Туроператор Иствэй Турс"/>
          <p:cNvPicPr>
            <a:picLocks noChangeAspect="1" noChangeArrowheads="1"/>
          </p:cNvPicPr>
          <p:nvPr/>
        </p:nvPicPr>
        <p:blipFill>
          <a:blip r:embed="rId4" cstate="print"/>
          <a:srcRect t="5691" r="1121" b="4028"/>
          <a:stretch>
            <a:fillRect/>
          </a:stretch>
        </p:blipFill>
        <p:spPr bwMode="auto">
          <a:xfrm>
            <a:off x="-1" y="0"/>
            <a:ext cx="101041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локада Ленинграда - Фотоальбомы. История города Санкт-Петербурга - Cankt-Peterburg.ru Санкт-Петербург - информационно-деловой 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420888"/>
            <a:ext cx="6190781" cy="4077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Приложение 4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732240" y="2204864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51394" y="1700808"/>
            <a:ext cx="44534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Блокадный Ленинград</a:t>
            </a:r>
            <a:endParaRPr lang="ru-RU" sz="32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0432" y="6396335"/>
            <a:ext cx="410400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Радиообращение Д. Шостаковича</a:t>
            </a:r>
            <a:endParaRPr lang="ru-RU" sz="2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учитель\Desktop\на фестиваль\Приложения\Приложение 9\152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4407954" cy="5877272"/>
          </a:xfrm>
          <a:prstGeom prst="rect">
            <a:avLst/>
          </a:prstGeom>
          <a:noFill/>
        </p:spPr>
      </p:pic>
      <p:pic>
        <p:nvPicPr>
          <p:cNvPr id="2050" name="Picture 2" descr="C:\Users\учитель\Desktop\на фестиваль\Приложения\Приложение 9\36991566_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478" y="836712"/>
            <a:ext cx="7786149" cy="602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87824" y="0"/>
            <a:ext cx="283923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Ольга Лепешинская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(1916-2008 гг.)</a:t>
            </a:r>
            <a:endParaRPr lang="ru-RU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2" name="Picture 4" descr="C:\Users\учитель\Desktop\на фестиваль\Приложения\Приложение 9\OlgaLepeshinsk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908720"/>
            <a:ext cx="4998957" cy="594928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316</TotalTime>
  <Words>210</Words>
  <Application>Microsoft Office PowerPoint</Application>
  <PresentationFormat>Экран (4:3)</PresentationFormat>
  <Paragraphs>37</Paragraphs>
  <Slides>22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встреча   в «литературной гостиной»  по теме «И голос русского искусства в боях  за Родину святую…» </vt:lpstr>
      <vt:lpstr>Презентация PowerPoint</vt:lpstr>
      <vt:lpstr>Актуальность: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встрече   в «литературной гостиной»  по теме «В войну и музы не смолкали»</dc:title>
  <dc:creator>учитель</dc:creator>
  <cp:lastModifiedBy>наталья</cp:lastModifiedBy>
  <cp:revision>43</cp:revision>
  <dcterms:created xsi:type="dcterms:W3CDTF">2015-03-16T06:15:15Z</dcterms:created>
  <dcterms:modified xsi:type="dcterms:W3CDTF">2018-02-17T14:41:59Z</dcterms:modified>
</cp:coreProperties>
</file>