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65" r:id="rId8"/>
    <p:sldId id="259" r:id="rId9"/>
    <p:sldId id="258" r:id="rId10"/>
    <p:sldId id="257" r:id="rId11"/>
    <p:sldId id="260" r:id="rId12"/>
    <p:sldId id="264" r:id="rId13"/>
    <p:sldId id="261" r:id="rId14"/>
    <p:sldId id="262" r:id="rId15"/>
    <p:sldId id="263" r:id="rId1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.xml"/><Relationship Id="rId7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customXml" Target="../../customXml/item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.xml"/><Relationship Id="rId4" Type="http://schemas.openxmlformats.org/officeDocument/2006/relationships/tags" Target="../tags/tag3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customXml" Target="../../customXml/item2.xml"/><Relationship Id="rId6" Type="http://schemas.openxmlformats.org/officeDocument/2006/relationships/tags" Target="../tags/tag9.xml"/><Relationship Id="rId11" Type="http://schemas.openxmlformats.org/officeDocument/2006/relationships/image" Target="../media/image3.png"/><Relationship Id="rId5" Type="http://schemas.openxmlformats.org/officeDocument/2006/relationships/tags" Target="../tags/tag8.xml"/><Relationship Id="rId10" Type="http://schemas.openxmlformats.org/officeDocument/2006/relationships/image" Target="../media/image2.png"/><Relationship Id="rId4" Type="http://schemas.openxmlformats.org/officeDocument/2006/relationships/tags" Target="../tags/tag7.xml"/><Relationship Id="rId9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customXml" Target="../../customXml/item3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3.xml"/><Relationship Id="rId7" Type="http://schemas.openxmlformats.org/officeDocument/2006/relationships/image" Target="../media/image1.png"/><Relationship Id="rId2" Type="http://schemas.openxmlformats.org/officeDocument/2006/relationships/tags" Target="../tags/tag12.xml"/><Relationship Id="rId1" Type="http://schemas.openxmlformats.org/officeDocument/2006/relationships/customXml" Target="../../customXml/item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17.xml"/><Relationship Id="rId7" Type="http://schemas.openxmlformats.org/officeDocument/2006/relationships/image" Target="../media/image1.png"/><Relationship Id="rId2" Type="http://schemas.openxmlformats.org/officeDocument/2006/relationships/tags" Target="../tags/tag16.xml"/><Relationship Id="rId1" Type="http://schemas.openxmlformats.org/officeDocument/2006/relationships/customXml" Target="../../customXml/item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latinLnBrk="0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latinLnBrk="0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 descr="Answer1.png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 descr="Answer2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3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67335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005861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71600" y="4338370"/>
            <a:ext cx="7388352" cy="1215923"/>
          </a:xfrm>
          <a:prstGeom prst="rect">
            <a:avLst/>
          </a:prstGeom>
        </p:spPr>
        <p:txBody>
          <a:bodyPr vert="horz" wrap="square" lIns="90876" tIns="34653" rIns="90876" bIns="34653" anchor="ctr">
            <a:normAutofit/>
          </a:bodyPr>
          <a:lstStyle>
            <a:lvl1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10" name="Рисунок 9" descr="Answer1.png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55448" y="1852688"/>
            <a:ext cx="857250" cy="857250"/>
          </a:xfrm>
          <a:prstGeom prst="rect">
            <a:avLst/>
          </a:prstGeom>
        </p:spPr>
      </p:pic>
      <p:pic>
        <p:nvPicPr>
          <p:cNvPr id="11" name="Рисунок 10" descr="Answer2.png"/>
          <p:cNvPicPr>
            <a:picLocks/>
          </p:cNvPicPr>
          <p:nvPr userDrawn="1">
            <p:custDataLst>
              <p:tags r:id="rId6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  <p:pic>
        <p:nvPicPr>
          <p:cNvPr id="12" name="Рисунок 11" descr="Answer3.png"/>
          <p:cNvPicPr>
            <a:picLocks/>
          </p:cNvPicPr>
          <p:nvPr userDrawn="1"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55448" y="4517707"/>
            <a:ext cx="857250" cy="85725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Dra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0"/>
          </a:xfrm>
        </p:spPr>
        <p:txBody>
          <a:bodyPr vert="horz" wrap="square" anchor="ctr" anchorCtr="1">
            <a:normAutofit/>
          </a:bodyPr>
          <a:lstStyle>
            <a:lvl1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1pPr>
            <a:lvl2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2pPr>
            <a:lvl3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3pPr>
            <a:lvl4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4pPr>
            <a:lvl5pPr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 descr="Palette.png"/>
          <p:cNvPicPr>
            <a:picLocks/>
          </p:cNvPicPr>
          <p:nvPr userDrawn="1"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5448" y="1523390"/>
            <a:ext cx="804672" cy="5065410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1 - 2 варианта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11"/>
            <p:custDataLst>
              <p:tags r:id="rId2"/>
            </p:custDataLst>
          </p:nvPr>
        </p:nvSpPr>
        <p:spPr>
          <a:xfrm>
            <a:off x="1371600" y="1901723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2"/>
            <p:custDataLst>
              <p:tags r:id="rId3"/>
            </p:custDataLst>
          </p:nvPr>
        </p:nvSpPr>
        <p:spPr>
          <a:xfrm>
            <a:off x="1371600" y="3540785"/>
            <a:ext cx="7388352" cy="1522476"/>
          </a:xfrm>
          <a:prstGeom prst="rect">
            <a:avLst/>
          </a:prstGeom>
        </p:spPr>
        <p:txBody>
          <a:bodyPr vert="horz" wrap="square" lIns="90877" tIns="43391" rIns="90877" bIns="43391" anchor="ctr">
            <a:normAutofit/>
          </a:bodyPr>
          <a:lstStyle>
            <a:lvl1pPr marL="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1pPr>
            <a:lvl2pPr marL="4572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2pPr>
            <a:lvl3pPr marL="9144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3pPr>
            <a:lvl4pPr marL="13716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4pPr>
            <a:lvl5pPr marL="1828800" indent="0" algn="l" defTabSz="914400" rtl="0" latinLnBrk="0">
              <a:spcBef>
                <a:spcPct val="20000"/>
              </a:spcBef>
              <a:buFont typeface="Arial" pitchFamily="34" charset="0"/>
              <a:buNone/>
              <a:defRPr sz="3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endParaRPr lang="ru-RU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val="19497512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ouse Mischief 2 - Да/нет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>
          <a:xfrm>
            <a:off x="155448" y="116586"/>
            <a:ext cx="8833104" cy="759181"/>
          </a:xfrm>
        </p:spPr>
        <p:txBody>
          <a:bodyPr vert="horz" wrap="square" anchor="ctr" anchorCtr="1">
            <a:normAutofit/>
          </a:bodyPr>
          <a:lstStyle>
            <a:lvl1pPr marL="0" indent="0"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1pPr>
            <a:lvl2pPr marL="4572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2pPr>
            <a:lvl3pPr marL="9144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3pPr>
            <a:lvl4pPr marL="13716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4pPr>
            <a:lvl5pPr marL="1828800" indent="0" algn="ctr" defTabSz="914400" rtl="0" latinLnBrk="0">
              <a:spcBef>
                <a:spcPct val="20000"/>
              </a:spcBef>
              <a:buFont typeface="Arial" pitchFamily="34" charset="0"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TextBox 6"/>
          <p:cNvSpPr txBox="1"/>
          <p:nvPr userDrawn="1">
            <p:custDataLst>
              <p:tags r:id="rId2"/>
            </p:custDataLst>
          </p:nvPr>
        </p:nvSpPr>
        <p:spPr>
          <a:xfrm>
            <a:off x="1371600" y="1901722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latinLnBrk="0">
              <a:buNone/>
            </a:pPr>
            <a:r>
              <a:rPr lang="ru-RU" sz="3200" smtClean="0"/>
              <a:t>Да</a:t>
            </a:r>
            <a:endParaRPr lang="ru-RU" sz="3200"/>
          </a:p>
        </p:txBody>
      </p:sp>
      <p:sp>
        <p:nvSpPr>
          <p:cNvPr id="8" name="TextBox 7"/>
          <p:cNvSpPr txBox="1"/>
          <p:nvPr userDrawn="1">
            <p:custDataLst>
              <p:tags r:id="rId3"/>
            </p:custDataLst>
          </p:nvPr>
        </p:nvSpPr>
        <p:spPr>
          <a:xfrm>
            <a:off x="1371600" y="3540784"/>
            <a:ext cx="7388352" cy="1522476"/>
          </a:xfrm>
          <a:prstGeom prst="rect">
            <a:avLst/>
          </a:prstGeom>
          <a:noFill/>
        </p:spPr>
        <p:txBody>
          <a:bodyPr vert="horz" rtlCol="0" anchor="ctr">
            <a:noAutofit/>
          </a:bodyPr>
          <a:lstStyle/>
          <a:p>
            <a:pPr marL="0" algn="l" defTabSz="914400" rtl="0" latinLnBrk="0">
              <a:buNone/>
            </a:pPr>
            <a:r>
              <a:rPr lang="ru-RU" sz="3200" smtClean="0"/>
              <a:t>Нет</a:t>
            </a:r>
            <a:endParaRPr lang="ru-RU" sz="3200"/>
          </a:p>
        </p:txBody>
      </p:sp>
      <p:pic>
        <p:nvPicPr>
          <p:cNvPr id="9" name="Рисунок 8"/>
          <p:cNvPicPr>
            <a:picLocks/>
          </p:cNvPicPr>
          <p:nvPr userDrawn="1">
            <p:custDataLst>
              <p:tags r:id="rId4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  <p:pic>
        <p:nvPicPr>
          <p:cNvPr id="10" name="Рисунок 9"/>
          <p:cNvPicPr>
            <a:picLocks/>
          </p:cNvPicPr>
          <p:nvPr userDrawn="1">
            <p:custDataLst>
              <p:tags r:id="rId5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custData r:id="rId1"/>
    </p:custDataLst>
    <p:extLst>
      <p:ext uri="{BB962C8B-B14F-4D97-AF65-F5344CB8AC3E}">
        <p14:creationId xmlns:p14="http://schemas.microsoft.com/office/powerpoint/2010/main" val="1036198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1143001" y="838200"/>
            <a:ext cx="74675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Есть ли жизнь на Марсе?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9" name="Текст 18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" name="Рисунок 2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5448" y="38733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9120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ru-RU" dirty="0" smtClean="0"/>
              <a:t>Луна- спутник Земли?</a:t>
            </a:r>
            <a:endParaRPr lang="ru-RU" dirty="0"/>
          </a:p>
        </p:txBody>
      </p:sp>
      <p:pic>
        <p:nvPicPr>
          <p:cNvPr id="5" name="Рисунок 4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05824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dirty="0" smtClean="0"/>
              <a:t>Пасмурная 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ru-RU" dirty="0" smtClean="0"/>
              <a:t>солнечная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Какая погода?</a:t>
            </a:r>
            <a:endParaRPr lang="ru-RU" dirty="0"/>
          </a:p>
        </p:txBody>
      </p:sp>
      <p:pic>
        <p:nvPicPr>
          <p:cNvPr id="11" name="Рисунок 10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48" y="2234336"/>
            <a:ext cx="857250" cy="8572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1132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ru-RU"/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r>
              <a:rPr lang="ru-RU" dirty="0" smtClean="0"/>
              <a:t>12+5=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ru-RU" dirty="0" smtClean="0"/>
              <a:t>17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dirty="0" smtClean="0"/>
              <a:t>16</a:t>
            </a:r>
            <a:endParaRPr lang="ru-RU" dirty="0"/>
          </a:p>
        </p:txBody>
      </p:sp>
      <p:pic>
        <p:nvPicPr>
          <p:cNvPr id="11" name="Рисунок 10" descr="CorrectAnswerIndicator.png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5448" y="3185198"/>
            <a:ext cx="857250" cy="8572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0183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561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96169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84388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DrawingPalet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2"/>
  <p:tag name="CORRECTANSW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HOICESCOUNT" val="3"/>
  <p:tag name="CORRECTANSW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Indicato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Placeholder"/>
  <p:tag name="PLACEHOLDERINDEX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TYPE" val="AnswerButton"/>
  <p:tag name="ANSWERBUTTONINDEX" val="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Layout>
  <Type>YesNo</Type>
  <ChoicesCount>2</ChoicesCount>
  <Orientation>Left</Orientation>
</Layout>
</file>

<file path=customXml/item2.xml><?xml version="1.0" encoding="utf-8"?>
<Layout>
  <Type>MultipleChoice</Type>
  <ChoicesCount>3</ChoicesCount>
  <Orientation>Left</Orientation>
</Layout>
</file>

<file path=customXml/item3.xml><?xml version="1.0" encoding="utf-8"?>
<Layout>
  <Type>Drawing</Type>
  <ChoicesCount>0</ChoicesCount>
  <Orientation>Left</Orientation>
</Layout>
</file>

<file path=customXml/item4.xml><?xml version="1.0" encoding="utf-8"?>
<Layout>
  <Type>MultipleChoice</Type>
  <ChoicesCount>2</ChoicesCount>
  <Orientation>Left</Orientation>
</Layout>
</file>

<file path=customXml/item5.xml><?xml version="1.0" encoding="utf-8"?>
<Layout>
  <Type>YesNo</Type>
  <ChoicesCount>2</ChoicesCount>
  <Orientation>Left</Orientation>
</Layout>
</file>

<file path=customXml/itemProps1.xml><?xml version="1.0" encoding="utf-8"?>
<ds:datastoreItem xmlns:ds="http://schemas.openxmlformats.org/officeDocument/2006/customXml" ds:itemID="{A351F7D4-208B-4F5E-B18A-1869B6C424CB}">
  <ds:schemaRefs/>
</ds:datastoreItem>
</file>

<file path=customXml/itemProps2.xml><?xml version="1.0" encoding="utf-8"?>
<ds:datastoreItem xmlns:ds="http://schemas.openxmlformats.org/officeDocument/2006/customXml" ds:itemID="{71E1342B-0DA9-429F-8B68-11DC764F3D15}">
  <ds:schemaRefs/>
</ds:datastoreItem>
</file>

<file path=customXml/itemProps3.xml><?xml version="1.0" encoding="utf-8"?>
<ds:datastoreItem xmlns:ds="http://schemas.openxmlformats.org/officeDocument/2006/customXml" ds:itemID="{408F4C64-A815-48A6-BB43-030D8A4EB2DD}">
  <ds:schemaRefs/>
</ds:datastoreItem>
</file>

<file path=customXml/itemProps4.xml><?xml version="1.0" encoding="utf-8"?>
<ds:datastoreItem xmlns:ds="http://schemas.openxmlformats.org/officeDocument/2006/customXml" ds:itemID="{1908B1C2-C835-405C-A02A-6A58AABE8CB8}">
  <ds:schemaRefs/>
</ds:datastoreItem>
</file>

<file path=customXml/itemProps5.xml><?xml version="1.0" encoding="utf-8"?>
<ds:datastoreItem xmlns:ds="http://schemas.openxmlformats.org/officeDocument/2006/customXml" ds:itemID="{EA976A19-5CD4-4A88-B6CF-78A9BA6D0997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20</Words>
  <Application>Microsoft Office PowerPoint</Application>
  <PresentationFormat>Экран (4:3)</PresentationFormat>
  <Paragraphs>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Презентация PowerPoint</vt:lpstr>
      <vt:lpstr>Презентация PowerPoint</vt:lpstr>
      <vt:lpstr>Какая погода?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мой</cp:lastModifiedBy>
  <cp:revision>6</cp:revision>
  <dcterms:created xsi:type="dcterms:W3CDTF">2015-02-24T04:25:53Z</dcterms:created>
  <dcterms:modified xsi:type="dcterms:W3CDTF">2015-03-18T09:48:16Z</dcterms:modified>
</cp:coreProperties>
</file>